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4501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4005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0144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910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332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6593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601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344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2138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0934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479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E4316-28AA-4AFC-87E1-0DE29C2ABA0D}" type="datetimeFigureOut">
              <a:rPr lang="bg-BG" smtClean="0"/>
              <a:t>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7547B-B1C2-423B-918A-36F82E3922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8466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072640" y="2428649"/>
            <a:ext cx="9144000" cy="238760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ПРОЕКТ “РОДИТЕЛИ – УСПЕХ – УДОВЛЕТВОРЕНИ, СМЕЛИ, ПОЗИТИВНИ, ЕНЕРГИЧНИ, ХАРМОНИЧНИ”</a:t>
            </a:r>
            <a:endParaRPr lang="bg-BG" dirty="0"/>
          </a:p>
        </p:txBody>
      </p:sp>
      <p:pic>
        <p:nvPicPr>
          <p:cNvPr id="2052" name="Picture 4" descr="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3" y="1311049"/>
            <a:ext cx="29908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916227" y="1057729"/>
            <a:ext cx="3300413" cy="784225"/>
          </a:xfrm>
          <a:prstGeom prst="rect">
            <a:avLst/>
          </a:prstGeom>
          <a:gradFill rotWithShape="1">
            <a:gsLst>
              <a:gs pos="0">
                <a:srgbClr val="006666"/>
              </a:gs>
              <a:gs pos="100000">
                <a:srgbClr val="006666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ОУ „СВЕТИ СВЕТИ КИРИЛ И МЕТОДИЙ”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гр. Ловеч, ул. „Бачо Киро” № 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1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тел.: 068 604 369; 068 604 370; </a:t>
            </a:r>
            <a:r>
              <a:rPr kumimoji="0" lang="en-US" altLang="bg-BG" sz="1100" b="0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email: ou.kiril.metodiy.lovech@gmail.com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bg-BG" altLang="bg-BG" sz="18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08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БЪДИ ТЪРПЕЛИВ РОДИТЕЛ! ДЕЦАТА СЕ НУЖДАЯТ ОТ СПОКОЙСТВИЕ, ЗА ДА ИЗПЪЛНЯТ ЗАДАЧИТЕ СИ! 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2663968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ВСЯКО ДЕТЕ СЕ НУЖДАЕ ОТ УВАЖЕНИЕ! 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СЛУШАЙТЕ МНЕНИЕТО НА ДЕЦАТА! ТО Е ВАЖНО! 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303001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ПИТАЙТЕ ЕЖЕДНЕВНО ДЕТЕТО СИ КАК Е МИНАЛ ДЕНЯ МУ! 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3857695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ВСЯКО ДЕТЕ СЕ НУЖДАЕ ОТ ПОХВАЛИ! 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ДАВАЙТЕ ПОЗИТИВНА ОБРАТНА ВРЪЗКА! 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273008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ОБЩУВАЙТЕ С УЧИТЕЛИТЕ! 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ТЕ СЪЩО СЕ ВЪЛНУВАТ ОТ ДЕТЕТО! 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218773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300000"/>
              </a:lnSpc>
              <a:buNone/>
            </a:pPr>
            <a:r>
              <a:rPr lang="en-US" sz="3600" b="1" dirty="0" smtClean="0"/>
              <a:t>ВСЯКО ДЕТЕ ИМА ПРАВО НА ИГРИ И ПРИЯТЕЛИ! </a:t>
            </a:r>
          </a:p>
          <a:p>
            <a:pPr marL="0" indent="0" algn="ctr">
              <a:lnSpc>
                <a:spcPct val="300000"/>
              </a:lnSpc>
              <a:buNone/>
            </a:pPr>
            <a:r>
              <a:rPr lang="en-US" sz="3600" b="1" smtClean="0"/>
              <a:t>ИНТЕРЕСУВАЙТЕ СЕ ОТ ТЯХ! 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7326194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118</Words>
  <Application>Microsoft Office PowerPoint</Application>
  <PresentationFormat>Широк екран</PresentationFormat>
  <Paragraphs>14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VEM</dc:creator>
  <cp:lastModifiedBy>Simeon</cp:lastModifiedBy>
  <cp:revision>1</cp:revision>
  <dcterms:created xsi:type="dcterms:W3CDTF">2021-05-31T16:12:16Z</dcterms:created>
  <dcterms:modified xsi:type="dcterms:W3CDTF">2021-06-05T05:20:24Z</dcterms:modified>
</cp:coreProperties>
</file>